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34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customschemas.google.com/relationships/presentationmetadata" Target="meta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A&amp;B (2020-21)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E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NGLISH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(VISTAS)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EVANS TRIES AN O-LEVEL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BY COLIN DEXTER</a:t>
            </a: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Arrival of the invigilator….&#10;• Invigilator- Reverend Stuart&#10;Mc Leery- a parson- lived&#10;alone in his flat in Board Street&#10;• ...">
            <a:extLst>
              <a:ext uri="{FF2B5EF4-FFF2-40B4-BE49-F238E27FC236}">
                <a16:creationId xmlns:a16="http://schemas.microsoft.com/office/drawing/2014/main" id="{2FB79EEB-8177-4A22-ABDD-59CCF318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49" y="1749081"/>
            <a:ext cx="13597970" cy="71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Invigilator –Mc Leery investigated&#10;• The Governor suspected the Invigilator-&#10;Rang up to Mr. Jackson&#10;• Mr. Jackson checked ...">
            <a:extLst>
              <a:ext uri="{FF2B5EF4-FFF2-40B4-BE49-F238E27FC236}">
                <a16:creationId xmlns:a16="http://schemas.microsoft.com/office/drawing/2014/main" id="{6387BC62-82EF-469A-A77A-3FBEA380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1649896"/>
            <a:ext cx="13510591" cy="70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98056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Secret of Rubber Ring-&#10;• Actually the rubber ring contained&#10;pig’s blood&#10;• Later used to pretend that the&#10;invigilator was w...">
            <a:extLst>
              <a:ext uri="{FF2B5EF4-FFF2-40B4-BE49-F238E27FC236}">
                <a16:creationId xmlns:a16="http://schemas.microsoft.com/office/drawing/2014/main" id="{FF22BF63-CBDA-4F3F-8005-3D1574FF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1729409"/>
            <a:ext cx="13732149" cy="68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Examination started&#10;• Evans instructed to write the index&#10;number- 313 and his centre number&#10;271&#10;• Jailer Stephen was to be...">
            <a:extLst>
              <a:ext uri="{FF2B5EF4-FFF2-40B4-BE49-F238E27FC236}">
                <a16:creationId xmlns:a16="http://schemas.microsoft.com/office/drawing/2014/main" id="{18632748-CEF4-4881-93D4-C3507F84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8" y="1570383"/>
            <a:ext cx="13513489" cy="71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316" name="Picture 4" descr="Correction in the question paper&#10;• 9.40 A.M. – the Governor – call&#10;about error in the question paper&#10;• Jackson – informed ...">
            <a:extLst>
              <a:ext uri="{FF2B5EF4-FFF2-40B4-BE49-F238E27FC236}">
                <a16:creationId xmlns:a16="http://schemas.microsoft.com/office/drawing/2014/main" id="{437B0698-0D9E-41F2-A74B-C4150FED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769165"/>
            <a:ext cx="13827401" cy="71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Request for a prison van&#10;• The Governor received another call –&#10;from the Magistrate – a prison van&#10;and two prison official...">
            <a:extLst>
              <a:ext uri="{FF2B5EF4-FFF2-40B4-BE49-F238E27FC236}">
                <a16:creationId xmlns:a16="http://schemas.microsoft.com/office/drawing/2014/main" id="{C40CFC98-9578-4491-ADA7-2C6E507E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1709531"/>
            <a:ext cx="13608739" cy="72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/27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2" name="Picture 2" descr="Stephens keeps his watch…&#10;• Stephens is very alert&#10;• Mc Leery always reading newspaper&#10;with his finger hooked on the back ...">
            <a:extLst>
              <a:ext uri="{FF2B5EF4-FFF2-40B4-BE49-F238E27FC236}">
                <a16:creationId xmlns:a16="http://schemas.microsoft.com/office/drawing/2014/main" id="{7E5198CB-ADF5-47AD-BB5E-1BCC54D9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4" y="1749288"/>
            <a:ext cx="13351565" cy="71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/27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88" name="Picture 4" descr="A call for Stephens…&#10;• Three minutes before Exam – a call&#10;for Stephens&#10;• To accompany Mc Leery to the gate&#10;• And check Eva...">
            <a:extLst>
              <a:ext uri="{FF2B5EF4-FFF2-40B4-BE49-F238E27FC236}">
                <a16:creationId xmlns:a16="http://schemas.microsoft.com/office/drawing/2014/main" id="{00F6BEAA-F8B3-4300-9A4E-16D208A3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49897"/>
            <a:ext cx="13315950" cy="72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01CA-250D-4E46-8055-ED608EF89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17410" name="Picture 2" descr="Mc Leery is wounded&#10;• Stephens accompanied Mc Leery to&#10;the prison gate&#10;• On return found Mc Leery in Evans&#10;seat- blood tri...">
            <a:extLst>
              <a:ext uri="{FF2B5EF4-FFF2-40B4-BE49-F238E27FC236}">
                <a16:creationId xmlns:a16="http://schemas.microsoft.com/office/drawing/2014/main" id="{49D62704-9A48-4933-B424-4EE8B627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74" y="1530627"/>
            <a:ext cx="13537095" cy="7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5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53E65-D19A-4557-AEF6-72DF08D292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18434" name="Picture 2" descr="Mc Leery escorts to arrest Evans&#10;• Detective Superintendent Carter&#10;arrives&#10;• Mc Leery say he is alright and knows&#10;where Ev...">
            <a:extLst>
              <a:ext uri="{FF2B5EF4-FFF2-40B4-BE49-F238E27FC236}">
                <a16:creationId xmlns:a16="http://schemas.microsoft.com/office/drawing/2014/main" id="{A6795356-C079-40FF-9740-3F077683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0" y="1550505"/>
            <a:ext cx="13556974" cy="80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4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Evans Tries An O-Level&#10;- Colin Dexter&#10; ">
            <a:extLst>
              <a:ext uri="{FF2B5EF4-FFF2-40B4-BE49-F238E27FC236}">
                <a16:creationId xmlns:a16="http://schemas.microsoft.com/office/drawing/2014/main" id="{AB360C18-4469-4CC9-925F-A9090B00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29" y="1709530"/>
            <a:ext cx="13503551" cy="73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48191-5BE3-4195-8FEE-D1AC08859C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19458" name="Picture 2" descr="Governor angry….&#10;• •Evans had kept a parsons&#10;dress in the cell – not noticed&#10;by both Stephens and Jackson&#10;•Behind the Ques...">
            <a:extLst>
              <a:ext uri="{FF2B5EF4-FFF2-40B4-BE49-F238E27FC236}">
                <a16:creationId xmlns:a16="http://schemas.microsoft.com/office/drawing/2014/main" id="{6540DD3D-554C-4659-8A0B-B73F2C5C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4" y="1470991"/>
            <a:ext cx="13318435" cy="81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9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9B3B-1C21-418E-94EF-B1F45F707A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20482" name="Picture 2" descr="Evans personating Mc Leery escapes&#10;• Carter – Governor – Mc Leery had&#10;spotted Evans in a car – Elsfiedway in&#10;a car.&#10;• Chas...">
            <a:extLst>
              <a:ext uri="{FF2B5EF4-FFF2-40B4-BE49-F238E27FC236}">
                <a16:creationId xmlns:a16="http://schemas.microsoft.com/office/drawing/2014/main" id="{8E200846-9A14-4572-969A-3B17072D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4" y="1709531"/>
            <a:ext cx="13338313" cy="74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9D5F5-A465-40A8-8507-ADBD975675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21506" name="Picture 2" descr="Mc Leery in Hospital&#10;• Mc Leery went to the&#10;Examination Offices and&#10;appeared very ill&#10;• Called Radcliffee Hospital for an&#10;...">
            <a:extLst>
              <a:ext uri="{FF2B5EF4-FFF2-40B4-BE49-F238E27FC236}">
                <a16:creationId xmlns:a16="http://schemas.microsoft.com/office/drawing/2014/main" id="{FB6FF448-B6CE-47FA-8CDB-E8E59762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1530626"/>
            <a:ext cx="13576852" cy="78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08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0559-8123-4D4B-A665-120E18B3A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22530" name="Picture 2" descr="Real Mc Leery&#10;• Two Police men called on&#10;Mc Leery and reached his flat&#10;• Evans’ friend tied him and Evans&#10;has impersonated...">
            <a:extLst>
              <a:ext uri="{FF2B5EF4-FFF2-40B4-BE49-F238E27FC236}">
                <a16:creationId xmlns:a16="http://schemas.microsoft.com/office/drawing/2014/main" id="{73171EB6-EE49-4596-AE61-26024171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70" y="1311965"/>
            <a:ext cx="13119652" cy="83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2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E0CF-7E2E-4BBE-BB7C-4B2874169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23554" name="Picture 2" descr="Evans traced in his hotel room&#10;• Evans was happy in the Hotel-&#10;shocked to find the Governor&#10;• Governor traced the Hotel&#10;Go...">
            <a:extLst>
              <a:ext uri="{FF2B5EF4-FFF2-40B4-BE49-F238E27FC236}">
                <a16:creationId xmlns:a16="http://schemas.microsoft.com/office/drawing/2014/main" id="{EF97A26D-F22A-40D7-89FA-E1380F7F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590261"/>
            <a:ext cx="13437705" cy="7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8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27B4-7F3C-4E31-B068-32826D1CC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24578" name="Picture 2" descr="Evans confesses&#10;• Evans appreciates the Governor’s&#10;intelligence.&#10;• Evans reveals all the facts of the&#10;game he had played.&#10;...">
            <a:extLst>
              <a:ext uri="{FF2B5EF4-FFF2-40B4-BE49-F238E27FC236}">
                <a16:creationId xmlns:a16="http://schemas.microsoft.com/office/drawing/2014/main" id="{5A16ABCA-AD3C-4DF4-BD2F-33C4584B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1550504"/>
            <a:ext cx="13795513" cy="75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0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1BE37-8FE6-49F1-8D47-4FB660E5AE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25602" name="Picture 2" descr="Evans is arrested&#10;• The Governor and Evans come to the&#10;Hotel Lobby&#10;• The Receptionist says that the Prison&#10;officials are w...">
            <a:extLst>
              <a:ext uri="{FF2B5EF4-FFF2-40B4-BE49-F238E27FC236}">
                <a16:creationId xmlns:a16="http://schemas.microsoft.com/office/drawing/2014/main" id="{F72A3EEA-A224-4B36-B0AC-ACA7879D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6" y="1550505"/>
            <a:ext cx="13139530" cy="80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5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419ED-8C82-47ED-A180-C48D8BA67C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 dirty="0"/>
          </a:p>
        </p:txBody>
      </p:sp>
      <p:pic>
        <p:nvPicPr>
          <p:cNvPr id="26626" name="Picture 2" descr="Evans released!!!&#10;• The Governor is once again deceived.&#10;• The prison officials unlocked the&#10;handcuff .&#10;• Prison officials...">
            <a:extLst>
              <a:ext uri="{FF2B5EF4-FFF2-40B4-BE49-F238E27FC236}">
                <a16:creationId xmlns:a16="http://schemas.microsoft.com/office/drawing/2014/main" id="{C6E011C9-8464-4743-A247-60060344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1" y="1292087"/>
            <a:ext cx="13199166" cy="81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9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99E2-85ED-4FBF-B131-5E5C9B35BD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 dirty="0"/>
          </a:p>
        </p:txBody>
      </p:sp>
      <p:pic>
        <p:nvPicPr>
          <p:cNvPr id="27650" name="Picture 2" descr="Thank You!&#10; ">
            <a:extLst>
              <a:ext uri="{FF2B5EF4-FFF2-40B4-BE49-F238E27FC236}">
                <a16:creationId xmlns:a16="http://schemas.microsoft.com/office/drawing/2014/main" id="{350A2A44-F010-41A9-91D7-9F0D8EB4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0" y="1371600"/>
            <a:ext cx="13179287" cy="803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ntroduction&#10;• ‘Evans Tries an O –Level’ is a story&#10;of a criminal named Evans.&#10;• In this story, Colin Dexter, shows&#10;how an...">
            <a:extLst>
              <a:ext uri="{FF2B5EF4-FFF2-40B4-BE49-F238E27FC236}">
                <a16:creationId xmlns:a16="http://schemas.microsoft.com/office/drawing/2014/main" id="{D7D09FBD-D1B4-40C8-BF3B-E103F5FB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4" y="1510748"/>
            <a:ext cx="13927621" cy="7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Evans The Break!&#10;• Evans has escaped from the prison&#10;three times. That is why, he is called&#10;‘Evans the Break’ by the polic...">
            <a:extLst>
              <a:ext uri="{FF2B5EF4-FFF2-40B4-BE49-F238E27FC236}">
                <a16:creationId xmlns:a16="http://schemas.microsoft.com/office/drawing/2014/main" id="{F30F534C-9430-4F36-847D-F71BAAA8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04" y="1760279"/>
            <a:ext cx="1346379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 descr="Evans….&#10;• A criminal – in Oxford prison – very&#10;clever&#10;• Study German- evening classes started&#10;• Only one student – Jail au...">
            <a:extLst>
              <a:ext uri="{FF2B5EF4-FFF2-40B4-BE49-F238E27FC236}">
                <a16:creationId xmlns:a16="http://schemas.microsoft.com/office/drawing/2014/main" id="{CB9189FF-1AA5-4FA1-8442-8587D617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34" y="1510749"/>
            <a:ext cx="13747888" cy="74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Evans wants to take O-level test&#10;• Evans –keen to acquire academic&#10;qualification-O-Level test in German&#10;• The Governor con...">
            <a:extLst>
              <a:ext uri="{FF2B5EF4-FFF2-40B4-BE49-F238E27FC236}">
                <a16:creationId xmlns:a16="http://schemas.microsoft.com/office/drawing/2014/main" id="{C252790B-4D99-4F44-B25A-1A9F73C0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44" y="1590261"/>
            <a:ext cx="13821189" cy="73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The Governor takes precautions&#10;• Fears that Evans may try to escape.&#10;• Jackson , a senior prison Officer to search&#10;Evans c...">
            <a:extLst>
              <a:ext uri="{FF2B5EF4-FFF2-40B4-BE49-F238E27FC236}">
                <a16:creationId xmlns:a16="http://schemas.microsoft.com/office/drawing/2014/main" id="{6878E8C3-C7B2-46BA-AF89-478696D1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0" y="1630017"/>
            <a:ext cx="13580844" cy="72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Jackson and Stephens visit Evans&#10;• Half an hour before the examination-&#10;Jackson and Stephens visited Evans’&#10;cell&#10;• Evans w...">
            <a:extLst>
              <a:ext uri="{FF2B5EF4-FFF2-40B4-BE49-F238E27FC236}">
                <a16:creationId xmlns:a16="http://schemas.microsoft.com/office/drawing/2014/main" id="{0A2EB900-8051-456B-9FCC-AF69E542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34" y="1590261"/>
            <a:ext cx="13462966" cy="741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Evans hat….&#10;• Evans wore a filthy hat&#10;• Refused to remove it – Considered&#10;lucky hat - Jackson allowed him to&#10;wear it&#10;• Act...">
            <a:extLst>
              <a:ext uri="{FF2B5EF4-FFF2-40B4-BE49-F238E27FC236}">
                <a16:creationId xmlns:a16="http://schemas.microsoft.com/office/drawing/2014/main" id="{1E14D270-3078-4578-9AAA-A632AFA0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610139"/>
            <a:ext cx="13648422" cy="73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290</Words>
  <Application>Microsoft Office PowerPoint</Application>
  <PresentationFormat>Custom</PresentationFormat>
  <Paragraphs>141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26</cp:revision>
  <dcterms:created xsi:type="dcterms:W3CDTF">2006-08-16T00:00:00Z</dcterms:created>
  <dcterms:modified xsi:type="dcterms:W3CDTF">2020-08-04T10:01:32Z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